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A8"/>
    <a:srgbClr val="EBD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9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18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87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0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47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61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75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2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4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16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08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5A2D-EDB8-4921-ADE0-0BE39BBC19B0}" type="datetimeFigureOut">
              <a:rPr lang="zh-CN" altLang="en-US" smtClean="0"/>
              <a:t>2023/5/5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84A15-A98A-4808-9EDD-69398B071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06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B7BAFA-108F-4174-9314-17C38DB2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399288" cy="3769646"/>
          </a:xfrm>
          <a:solidFill>
            <a:srgbClr val="0027A8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55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第五届能源转化化学与技术研讨会</a:t>
            </a:r>
            <a:br>
              <a:rPr lang="en-US" altLang="zh-CN" sz="155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5</a:t>
            </a:r>
            <a:r>
              <a:rPr lang="en-US" altLang="zh-CN" sz="6000" b="1" baseline="300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</a:t>
            </a: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ENERGY CONVERSION CHEMISTRY AND TECHNOLOGY CONFERENCE</a:t>
            </a:r>
            <a:endParaRPr lang="zh-CN" altLang="en-US" sz="155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3C6FF95-DB61-428B-A1DB-9433B7437C04}"/>
              </a:ext>
            </a:extLst>
          </p:cNvPr>
          <p:cNvGrpSpPr/>
          <p:nvPr/>
        </p:nvGrpSpPr>
        <p:grpSpPr>
          <a:xfrm>
            <a:off x="0" y="40652700"/>
            <a:ext cx="14678281" cy="2547938"/>
            <a:chOff x="0" y="40652700"/>
            <a:chExt cx="14678281" cy="2547938"/>
          </a:xfrm>
        </p:grpSpPr>
        <p:sp>
          <p:nvSpPr>
            <p:cNvPr id="6" name="标题 1">
              <a:extLst>
                <a:ext uri="{FF2B5EF4-FFF2-40B4-BE49-F238E27FC236}">
                  <a16:creationId xmlns:a16="http://schemas.microsoft.com/office/drawing/2014/main" id="{6B0DEA45-2E53-4565-BC44-2849CF83EC3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0652700"/>
              <a:ext cx="14678281" cy="2547938"/>
            </a:xfrm>
            <a:prstGeom prst="rect">
              <a:avLst/>
            </a:prstGeom>
            <a:solidFill>
              <a:srgbClr val="0027A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323990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559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7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zh-CN" altLang="en-US" sz="15500" dirty="0">
                  <a:solidFill>
                    <a:schemeClr val="bg1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  <a:r>
                <a:rPr lang="zh-CN" altLang="en-US" sz="10800" dirty="0">
                  <a:solidFill>
                    <a:schemeClr val="bg1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燃料化学学报</a:t>
              </a:r>
              <a:r>
                <a:rPr lang="zh-CN" altLang="en-US" sz="5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（中英文）</a:t>
              </a:r>
              <a:br>
                <a:rPr lang="en-US" altLang="zh-CN" sz="5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</a:br>
              <a:r>
                <a:rPr lang="en-US" altLang="zh-CN" sz="5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sz="4000" b="1" dirty="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Journal of Fuel Chemistry and Technology</a:t>
              </a:r>
              <a:endParaRPr lang="zh-CN" altLang="en-US" sz="155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7" name="Picture 2" descr="D:\编辑部资料\期刊宣传\微信公众号推文\公众号.jpg">
              <a:extLst>
                <a:ext uri="{FF2B5EF4-FFF2-40B4-BE49-F238E27FC236}">
                  <a16:creationId xmlns:a16="http://schemas.microsoft.com/office/drawing/2014/main" id="{996A705D-0CF4-428C-A79B-4262A6E36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0245" y="40720835"/>
              <a:ext cx="2413736" cy="2411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780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32</Words>
  <Application>Microsoft Office PowerPoint</Application>
  <PresentationFormat>自定义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华文行楷</vt:lpstr>
      <vt:lpstr>Arial</vt:lpstr>
      <vt:lpstr>Calibri</vt:lpstr>
      <vt:lpstr>Calibri Light</vt:lpstr>
      <vt:lpstr>Office 主题​​</vt:lpstr>
      <vt:lpstr>第五届能源转化化学与技术研讨会 THE 5TH ENERGY CONVERSION CHEMISTRY AND TECHNOLOGY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NTKO</dc:creator>
  <cp:lastModifiedBy>lenovo</cp:lastModifiedBy>
  <cp:revision>13</cp:revision>
  <dcterms:created xsi:type="dcterms:W3CDTF">2023-04-21T03:10:34Z</dcterms:created>
  <dcterms:modified xsi:type="dcterms:W3CDTF">2023-05-05T02:16:13Z</dcterms:modified>
</cp:coreProperties>
</file>